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6" r:id="rId8"/>
    <p:sldId id="265" r:id="rId9"/>
    <p:sldId id="273" r:id="rId10"/>
    <p:sldId id="269" r:id="rId11"/>
    <p:sldId id="270" r:id="rId12"/>
    <p:sldId id="271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6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4744"/>
            <a:ext cx="7772400" cy="1296144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12976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0"/>
            <a:ext cx="1916112" cy="365125"/>
          </a:xfr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88" y="5949950"/>
            <a:ext cx="1887537" cy="365125"/>
          </a:xfrm>
          <a:prstGeom prst="rect">
            <a:avLst/>
          </a:prstGeom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72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1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59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47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2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0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7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45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45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2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04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62363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7F7F7F"/>
                </a:solidFill>
                <a:ea typeface="新細明體" pitchFamily="18" charset="-12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Nada Sorter Recipe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Modify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693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0" r="5531"/>
          <a:stretch/>
        </p:blipFill>
        <p:spPr>
          <a:xfrm>
            <a:off x="1143000" y="1371600"/>
            <a:ext cx="7239000" cy="4953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47700" y="762000"/>
            <a:ext cx="3859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至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C:\NadaSorter\public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資料夾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62200" y="2929346"/>
            <a:ext cx="990600" cy="1948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555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51000"/>
            <a:ext cx="7239000" cy="4826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81000" y="323671"/>
            <a:ext cx="7061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新增一個記事本檔案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檔名自己可識別即可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，並將副檔名改為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</a:t>
            </a:r>
            <a:endParaRPr lang="en-US" altLang="zh-TW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接著輸入欲將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移動擺放之位置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如下圖所示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A01 B01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代表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 A slot 1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傳送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 B slot 1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A02 B03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代表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 A slot 2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傳送至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 B slot 3 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85854" y="3200400"/>
            <a:ext cx="1090746" cy="2133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79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60" t="2462"/>
          <a:stretch/>
        </p:blipFill>
        <p:spPr>
          <a:xfrm>
            <a:off x="914400" y="1219200"/>
            <a:ext cx="7223759" cy="4953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16038" y="565666"/>
            <a:ext cx="422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至桌面開啟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Nada </a:t>
            </a:r>
            <a:r>
              <a:rPr lang="en-US" altLang="zh-TW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RecipeEditor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28800" y="2164080"/>
            <a:ext cx="685800" cy="655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7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60" b="4696"/>
          <a:stretch/>
        </p:blipFill>
        <p:spPr>
          <a:xfrm>
            <a:off x="1090750" y="1600200"/>
            <a:ext cx="7215050" cy="483543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16038" y="524470"/>
            <a:ext cx="7044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每個程式第一步驟皆需新增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Scribe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=DUMMY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指令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第二步驟新增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Order A, to 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A,ascend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指令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Cassette 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刻號辨識完傳送至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 A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由下到上排列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43624" y="2762248"/>
            <a:ext cx="1385888" cy="1033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10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54" t="23625" r="11301" b="35364"/>
          <a:stretch/>
        </p:blipFill>
        <p:spPr>
          <a:xfrm>
            <a:off x="306475" y="2209801"/>
            <a:ext cx="4341725" cy="35856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57200" y="649069"/>
            <a:ext cx="7504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接著點選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，新增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GAN-2.dat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指令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只要有新增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File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指令，需在其下一步驟再新增一個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Move [File]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指令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最後再按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Save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儲存即完成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6" t="26459" r="9218" b="32054"/>
          <a:stretch/>
        </p:blipFill>
        <p:spPr>
          <a:xfrm>
            <a:off x="4722725" y="2209799"/>
            <a:ext cx="4341600" cy="3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9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9" t="4321" r="13619"/>
          <a:stretch/>
        </p:blipFill>
        <p:spPr>
          <a:xfrm>
            <a:off x="1219200" y="1219200"/>
            <a:ext cx="6897188" cy="521861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33400" y="533400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 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維護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10743" y="1567543"/>
            <a:ext cx="642257" cy="413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818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9" t="4321" r="13619"/>
          <a:stretch/>
        </p:blipFill>
        <p:spPr>
          <a:xfrm>
            <a:off x="1219200" y="1219200"/>
            <a:ext cx="6897188" cy="521861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33400" y="381000"/>
            <a:ext cx="5229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輸入密碼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a0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小寫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Press To Set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New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Level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更改使用者等級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05000" y="2971800"/>
            <a:ext cx="1905000" cy="68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72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69" t="6131" r="9091"/>
          <a:stretch/>
        </p:blipFill>
        <p:spPr>
          <a:xfrm>
            <a:off x="1255800" y="1219200"/>
            <a:ext cx="6897600" cy="522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16038" y="565666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Exit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離開主程式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20772" y="4519749"/>
            <a:ext cx="821194" cy="389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75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60" t="2462"/>
          <a:stretch/>
        </p:blipFill>
        <p:spPr>
          <a:xfrm>
            <a:off x="914400" y="1219200"/>
            <a:ext cx="7223759" cy="4953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16038" y="565666"/>
            <a:ext cx="426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桌面開啟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Nada </a:t>
            </a:r>
            <a:r>
              <a:rPr lang="en-US" altLang="zh-TW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RecipeEditor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28800" y="2164080"/>
            <a:ext cx="685800" cy="655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84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13" r="4642"/>
          <a:stretch/>
        </p:blipFill>
        <p:spPr>
          <a:xfrm>
            <a:off x="914400" y="1667691"/>
            <a:ext cx="7223760" cy="481584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16038" y="565666"/>
            <a:ext cx="7405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任選一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recipe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並點選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Copy Recipe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Friendly Name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欄位輸入此次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Recipe 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名稱</a:t>
            </a:r>
            <a:endParaRPr lang="en-US" altLang="zh-TW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Description 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欄位輸入簡易說明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，再點選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OK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，即可新增一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Recipe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00200" y="4114800"/>
            <a:ext cx="3962400" cy="114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00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87" b="2350"/>
          <a:stretch/>
        </p:blipFill>
        <p:spPr>
          <a:xfrm>
            <a:off x="1014550" y="1728650"/>
            <a:ext cx="7215050" cy="482455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33400" y="457200"/>
            <a:ext cx="84267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剛才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Recipe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，開始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Recipe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Recipe Editor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內代表一些設定好之指令，將其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Add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至右方欄位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右方欄位代表此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Recipe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之步驟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指令，第一行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第一步驟、第二行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第二步驟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Down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鍵來改變其順位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6" name="矩形 5"/>
          <p:cNvSpPr/>
          <p:nvPr/>
        </p:nvSpPr>
        <p:spPr>
          <a:xfrm>
            <a:off x="3215642" y="2854234"/>
            <a:ext cx="1371600" cy="114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119950" y="2965270"/>
            <a:ext cx="1469572" cy="1034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3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34"/>
          <a:stretch/>
        </p:blipFill>
        <p:spPr>
          <a:xfrm>
            <a:off x="914399" y="1524000"/>
            <a:ext cx="7223759" cy="484196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16038" y="773668"/>
            <a:ext cx="449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編輯完成點選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Save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，儲存此次編輯內容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62600" y="4543424"/>
            <a:ext cx="881606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05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16038" y="304800"/>
            <a:ext cx="460286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GAN 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隔片 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Recipe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為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</a:t>
            </a:r>
            <a:endParaRPr lang="en-US" altLang="zh-TW" sz="28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需求：由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上往下連續擺放轉為隔片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擺放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59151"/>
              </p:ext>
            </p:extLst>
          </p:nvPr>
        </p:nvGraphicFramePr>
        <p:xfrm>
          <a:off x="914400" y="1673780"/>
          <a:ext cx="1492196" cy="4525975"/>
        </p:xfrm>
        <a:graphic>
          <a:graphicData uri="http://schemas.openxmlformats.org/drawingml/2006/table">
            <a:tbl>
              <a:tblPr/>
              <a:tblGrid>
                <a:gridCol w="746098"/>
                <a:gridCol w="746098"/>
              </a:tblGrid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25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#1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24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#2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23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#3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22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#4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21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#5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20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#6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19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#7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18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#8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17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#9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16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#10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15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#11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14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#12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13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#13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12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11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10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9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8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7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6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5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4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3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2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061229"/>
              </p:ext>
            </p:extLst>
          </p:nvPr>
        </p:nvGraphicFramePr>
        <p:xfrm>
          <a:off x="3124200" y="1673780"/>
          <a:ext cx="1492196" cy="4525975"/>
        </p:xfrm>
        <a:graphic>
          <a:graphicData uri="http://schemas.openxmlformats.org/drawingml/2006/table">
            <a:tbl>
              <a:tblPr/>
              <a:tblGrid>
                <a:gridCol w="746098"/>
                <a:gridCol w="746098"/>
              </a:tblGrid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25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#13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24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#12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23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#11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22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#10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21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#9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20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#8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19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#7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18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#6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17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#5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16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#4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15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#3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14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#2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13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#1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12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11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10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9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8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7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6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5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4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3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2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587067"/>
              </p:ext>
            </p:extLst>
          </p:nvPr>
        </p:nvGraphicFramePr>
        <p:xfrm>
          <a:off x="6477000" y="1705517"/>
          <a:ext cx="1492196" cy="4525975"/>
        </p:xfrm>
        <a:graphic>
          <a:graphicData uri="http://schemas.openxmlformats.org/drawingml/2006/table">
            <a:tbl>
              <a:tblPr/>
              <a:tblGrid>
                <a:gridCol w="746098"/>
                <a:gridCol w="746098"/>
              </a:tblGrid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25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#13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24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23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#12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22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21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#11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20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19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#10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18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17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#9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16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15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#8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14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13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#7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12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11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#6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10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9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#5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8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7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#4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6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5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#3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4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3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#2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2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　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slot 1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#1</a:t>
                      </a:r>
                    </a:p>
                  </a:txBody>
                  <a:tcPr marL="8229" marR="8229" marT="82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556302" y="36576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5029200" y="3807380"/>
            <a:ext cx="1143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477422" y="62600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687222" y="624578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057654" y="626319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436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522E669D0C164D979BB111D048F9C0" ma:contentTypeVersion="68" ma:contentTypeDescription="Create a new document." ma:contentTypeScope="" ma:versionID="225448831fb6c055a5bea1f0ef01e8f8">
  <xsd:schema xmlns:xsd="http://www.w3.org/2001/XMLSchema" xmlns:xs="http://www.w3.org/2001/XMLSchema" xmlns:p="http://schemas.microsoft.com/office/2006/metadata/properties" xmlns:ns1="4aab54f8-6b1b-4068-aaf8-6afe0576127c" xmlns:ns2="http://schemas.microsoft.com/sharepoint/v3" targetNamespace="http://schemas.microsoft.com/office/2006/metadata/properties" ma:root="true" ma:fieldsID="e18d541b4d8fd05f5433d3ee98e3b6bd" ns1:_="" ns2:_="">
    <xsd:import namespace="4aab54f8-6b1b-4068-aaf8-6afe0576127c"/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_x4e3b__x65e8_" minOccurs="0"/>
                <xsd:element ref="ns1:Owner" minOccurs="0"/>
                <xsd:element ref="ns1:Description" minOccurs="0"/>
                <xsd:element ref="ns1:Status" minOccurs="0"/>
                <xsd:element ref="ns2:_ModerationComments" minOccurs="0"/>
                <xsd:element ref="ns2:File_x0020_Type" minOccurs="0"/>
                <xsd:element ref="ns2:HTML_x0020_File_x0020_Type" minOccurs="0"/>
                <xsd:element ref="ns2:_SourceUrl" minOccurs="0"/>
                <xsd:element ref="ns2:_SharedFileIndex" minOccurs="0"/>
                <xsd:element ref="ns1:SPSPlus_DocField1" minOccurs="0"/>
                <xsd:element ref="ns1:SPSPlus_DocField2" minOccurs="0"/>
                <xsd:element ref="ns1:SPSPlus_DocField3" minOccurs="0"/>
                <xsd:element ref="ns2:ContentTypeId" minOccurs="0"/>
                <xsd:element ref="ns2:TemplateUrl" minOccurs="0"/>
                <xsd:element ref="ns2:xd_ProgID" minOccurs="0"/>
                <xsd:element ref="ns2:xd_Signature" minOccurs="0"/>
                <xsd:element ref="ns2:ComplianceAssetId" minOccurs="0"/>
                <xsd:element ref="ns2:_ShortcutUrl" minOccurs="0"/>
                <xsd:element ref="ns2:_ShortcutSiteId" minOccurs="0"/>
                <xsd:element ref="ns2:_ShortcutWebId" minOccurs="0"/>
                <xsd:element ref="ns2:_ShortcutUniqueId" minOccurs="0"/>
                <xsd:element ref="ns2:ID" minOccurs="0"/>
                <xsd:element ref="ns2:Author" minOccurs="0"/>
                <xsd:element ref="ns2:Editor" minOccurs="0"/>
                <xsd:element ref="ns2:_HasCopyDestinations" minOccurs="0"/>
                <xsd:element ref="ns2:_CopySource" minOccurs="0"/>
                <xsd:element ref="ns2:_ModerationStatus" minOccurs="0"/>
                <xsd:element ref="ns2:CheckoutUser" minOccurs="0"/>
                <xsd:element ref="ns2:_Level" minOccurs="0"/>
                <xsd:element ref="ns2:_IsCurrentVersion" minOccurs="0"/>
                <xsd:element ref="ns2:AppAuthor" minOccurs="0"/>
                <xsd:element ref="ns2:AppEditor" minOccurs="0"/>
                <xsd:element ref="ns2:owshiddenversion" minOccurs="0"/>
                <xsd:element ref="ns2:_UIVersion" minOccurs="0"/>
                <xsd:element ref="ns2:_UIVersionString" minOccurs="0"/>
                <xsd:element ref="ns2:InstanceID" minOccurs="0"/>
                <xsd:element ref="ns2:Order" minOccurs="0"/>
                <xsd:element ref="ns2:GUID" minOccurs="0"/>
                <xsd:element ref="ns2:WorkflowVersion" minOccurs="0"/>
                <xsd:element ref="ns2:WorkflowInstanceID" minOccurs="0"/>
                <xsd:element ref="ns1:MediaServiceMetadata" minOccurs="0"/>
                <xsd:element ref="ns1:MediaServiceFastMetadata" minOccurs="0"/>
                <xsd:element ref="ns1:MediaServiceSearchProperties" minOccurs="0"/>
                <xsd:element ref="ns1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ab54f8-6b1b-4068-aaf8-6afe0576127c" elementFormDefault="qualified">
    <xsd:import namespace="http://schemas.microsoft.com/office/2006/documentManagement/types"/>
    <xsd:import namespace="http://schemas.microsoft.com/office/infopath/2007/PartnerControls"/>
    <xsd:element name="_x4e3b__x65e8_" ma:index="0" nillable="true" ma:displayName="主旨" ma:internalName="_x4e3b__x65e8_" ma:readOnly="false">
      <xsd:simpleType>
        <xsd:restriction base="dms:Text">
          <xsd:maxLength value="255"/>
        </xsd:restriction>
      </xsd:simpleType>
    </xsd:element>
    <xsd:element name="Owner" ma:index="3" nillable="true" ma:displayName="擁有人" ma:internalName="Owner" ma:readOnly="false">
      <xsd:simpleType>
        <xsd:restriction base="dms:Text"/>
      </xsd:simpleType>
    </xsd:element>
    <xsd:element name="Description" ma:index="4" nillable="true" ma:displayName="描述" ma:internalName="Description" ma:readOnly="false">
      <xsd:simpleType>
        <xsd:restriction base="dms:Note">
          <xsd:maxLength value="255"/>
        </xsd:restriction>
      </xsd:simpleType>
    </xsd:element>
    <xsd:element name="Status" ma:index="5" nillable="true" ma:displayName="狀態" ma:format="Dropdown" ma:internalName="Status" ma:readOnly="false">
      <xsd:simpleType>
        <xsd:restriction base="dms:Choice">
          <xsd:enumeration value="粗糙"/>
          <xsd:enumeration value="草稿"/>
          <xsd:enumeration value="預覽"/>
          <xsd:enumeration value="完稿"/>
        </xsd:restriction>
      </xsd:simpleType>
    </xsd:element>
    <xsd:element name="SPSPlus_DocField1" ma:index="13" nillable="true" ma:displayName="Hit Rates" ma:internalName="SPSPlus_DocField1" ma:readOnly="false">
      <xsd:simpleType>
        <xsd:restriction base="dms:Unknown"/>
      </xsd:simpleType>
    </xsd:element>
    <xsd:element name="SPSPlus_DocField2" ma:index="14" nillable="true" ma:displayName="Vote of useful" ma:internalName="SPSPlus_DocField2" ma:readOnly="false">
      <xsd:simpleType>
        <xsd:restriction base="dms:Unknown"/>
      </xsd:simpleType>
    </xsd:element>
    <xsd:element name="SPSPlus_DocField3" ma:index="15" nillable="true" ma:displayName="Vote of useless" ma:internalName="SPSPlus_DocField3" ma:readOnly="false">
      <xsd:simpleType>
        <xsd:restriction base="dms:Unknown"/>
      </xsd:simpleType>
    </xsd:element>
    <xsd:element name="MediaServiceMetadata" ma:index="6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6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6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ModerationComments" ma:index="6" nillable="true" ma:displayName="Approver Comments" ma:hidden="true" ma:internalName="_ModerationComments" ma:readOnly="false">
      <xsd:simpleType>
        <xsd:restriction base="dms:Note"/>
      </xsd:simpleType>
    </xsd:element>
    <xsd:element name="File_x0020_Type" ma:index="9" nillable="true" ma:displayName="File Type" ma:hidden="true" ma:internalName="File_x0020_Type" ma:readOnly="fals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false">
      <xsd:simpleType>
        <xsd:restriction base="dms:Text"/>
      </xsd:simpleType>
    </xsd:element>
    <xsd:element name="_SourceUrl" ma:index="11" nillable="true" ma:displayName="Source URL" ma:hidden="true" ma:internalName="_SourceUrl" ma:readOnly="false">
      <xsd:simpleType>
        <xsd:restriction base="dms:Text"/>
      </xsd:simpleType>
    </xsd:element>
    <xsd:element name="_SharedFileIndex" ma:index="12" nillable="true" ma:displayName="Shared File Index" ma:hidden="true" ma:internalName="_SharedFileIndex" ma:readOnly="false">
      <xsd:simpleType>
        <xsd:restriction base="dms:Text"/>
      </xsd:simpleType>
    </xsd:element>
    <xsd:element name="ContentTypeId" ma:index="16" nillable="true" ma:displayName="Content Type ID" ma:hidden="true" ma:internalName="ContentTypeId" ma:readOnly="false">
      <xsd:simpleType>
        <xsd:restriction base="dms:Unknown"/>
      </xsd:simpleType>
    </xsd:element>
    <xsd:element name="TemplateUrl" ma:index="17" nillable="true" ma:displayName="Template Link" ma:hidden="true" ma:internalName="TemplateUrl" ma:readOnly="false">
      <xsd:simpleType>
        <xsd:restriction base="dms:Text"/>
      </xsd:simpleType>
    </xsd:element>
    <xsd:element name="xd_ProgID" ma:index="18" nillable="true" ma:displayName="HTML File Link" ma:hidden="true" ma:internalName="xd_ProgID" ma:readOnly="false">
      <xsd:simpleType>
        <xsd:restriction base="dms:Text"/>
      </xsd:simpleType>
    </xsd:element>
    <xsd:element name="xd_Signature" ma:index="19" nillable="true" ma:displayName="Is Signed" ma:hidden="true" ma:internalName="xd_Signature" ma:readOnly="false">
      <xsd:simpleType>
        <xsd:restriction base="dms:Boolean"/>
      </xsd:simpleType>
    </xsd:element>
    <xsd:element name="ComplianceAssetId" ma:index="20" nillable="true" ma:displayName="Compliance Asset Id" ma:hidden="true" ma:internalName="ComplianceAssetId" ma:readOnly="false">
      <xsd:simpleType>
        <xsd:restriction base="dms:Text"/>
      </xsd:simpleType>
    </xsd:element>
    <xsd:element name="_ShortcutUrl" ma:index="21" nillable="true" ma:displayName="Shortcut URL" ma:hidden="true" ma:internalName="_ShortcutUrl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ShortcutSiteId" ma:index="22" nillable="true" ma:displayName="Shortcut Site Id" ma:hidden="true" ma:internalName="_ShortcutSiteId" ma:readOnly="false">
      <xsd:simpleType>
        <xsd:restriction base="dms:Unknown"/>
      </xsd:simpleType>
    </xsd:element>
    <xsd:element name="_ShortcutWebId" ma:index="23" nillable="true" ma:displayName="Shortcut Web Id" ma:hidden="true" ma:internalName="_ShortcutWebId" ma:readOnly="false">
      <xsd:simpleType>
        <xsd:restriction base="dms:Unknown"/>
      </xsd:simpleType>
    </xsd:element>
    <xsd:element name="_ShortcutUniqueId" ma:index="24" nillable="true" ma:displayName="Shortcut Unique Id" ma:hidden="true" ma:internalName="_ShortcutUniqueId" ma:readOnly="false">
      <xsd:simpleType>
        <xsd:restriction base="dms:Unknown"/>
      </xsd:simpleType>
    </xsd:element>
    <xsd:element name="ID" ma:index="25" nillable="true" ma:displayName="ID" ma:internalName="ID" ma:readOnly="false">
      <xsd:simpleType>
        <xsd:restriction base="dms:Unknown"/>
      </xsd:simpleType>
    </xsd:element>
    <xsd:element name="Author" ma:index="28" nillable="true" ma:displayName="Created By" ma:list="UserInfo" ma:internalName="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30" nillable="true" ma:displayName="Modified By" ma:list="UserInfo" ma:internalName="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HasCopyDestinations" ma:index="31" nillable="true" ma:displayName="Has Copy Destinations" ma:hidden="true" ma:internalName="_HasCopyDestinations" ma:readOnly="false">
      <xsd:simpleType>
        <xsd:restriction base="dms:Boolean"/>
      </xsd:simpleType>
    </xsd:element>
    <xsd:element name="_CopySource" ma:index="32" nillable="true" ma:displayName="Copy Source" ma:internalName="_CopySource" ma:readOnly="false">
      <xsd:simpleType>
        <xsd:restriction base="dms:Text"/>
      </xsd:simpleType>
    </xsd:element>
    <xsd:element name="_ModerationStatus" ma:index="33" nillable="true" ma:displayName="Approval Status" ma:default="0" ma:hidden="true" ma:internalName="_ModerationStatus" ma:readOnly="false">
      <xsd:simpleType>
        <xsd:restriction base="dms:Unknown"/>
      </xsd:simpleType>
    </xsd:element>
    <xsd:element name="CheckoutUser" ma:index="35" nillable="true" ma:displayName="Checked Out To" ma:list="UserInfo" ma:internalName="CheckoutUse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Level" ma:index="48" nillable="true" ma:displayName="Level" ma:hidden="true" ma:internalName="_Level" ma:readOnly="false">
      <xsd:simpleType>
        <xsd:restriction base="dms:Unknown"/>
      </xsd:simpleType>
    </xsd:element>
    <xsd:element name="_IsCurrentVersion" ma:index="49" nillable="true" ma:displayName="Is Current Version" ma:hidden="true" ma:internalName="_IsCurrentVersion" ma:readOnly="false">
      <xsd:simpleType>
        <xsd:restriction base="dms:Boolean"/>
      </xsd:simpleType>
    </xsd:element>
    <xsd:element name="AppAuthor" ma:index="51" nillable="true" ma:displayName="App Created By" ma:list="AppPrincipals" ma:internalName="AppAuthor" ma:readOnly="false" ma:showField="Title">
      <xsd:simpleType>
        <xsd:restriction base="dms:Lookup"/>
      </xsd:simpleType>
    </xsd:element>
    <xsd:element name="AppEditor" ma:index="52" nillable="true" ma:displayName="App Modified By" ma:list="AppPrincipals" ma:internalName="AppEditor" ma:readOnly="false" ma:showField="Title">
      <xsd:simpleType>
        <xsd:restriction base="dms:Lookup"/>
      </xsd:simpleType>
    </xsd:element>
    <xsd:element name="owshiddenversion" ma:index="56" nillable="true" ma:displayName="owshiddenversion" ma:hidden="true" ma:internalName="owshiddenversion" ma:readOnly="false">
      <xsd:simpleType>
        <xsd:restriction base="dms:Unknown"/>
      </xsd:simpleType>
    </xsd:element>
    <xsd:element name="_UIVersion" ma:index="57" nillable="true" ma:displayName="UI Version" ma:hidden="true" ma:internalName="_UIVersion" ma:readOnly="false">
      <xsd:simpleType>
        <xsd:restriction base="dms:Unknown"/>
      </xsd:simpleType>
    </xsd:element>
    <xsd:element name="_UIVersionString" ma:index="58" nillable="true" ma:displayName="Version" ma:internalName="_UIVersionString" ma:readOnly="false">
      <xsd:simpleType>
        <xsd:restriction base="dms:Text"/>
      </xsd:simpleType>
    </xsd:element>
    <xsd:element name="InstanceID" ma:index="59" nillable="true" ma:displayName="Instance ID" ma:hidden="true" ma:internalName="InstanceID" ma:readOnly="false">
      <xsd:simpleType>
        <xsd:restriction base="dms:Unknown"/>
      </xsd:simpleType>
    </xsd:element>
    <xsd:element name="Order" ma:index="60" nillable="true" ma:displayName="Order" ma:hidden="true" ma:internalName="Order" ma:readOnly="false">
      <xsd:simpleType>
        <xsd:restriction base="dms:Number"/>
      </xsd:simpleType>
    </xsd:element>
    <xsd:element name="GUID" ma:index="61" nillable="true" ma:displayName="GUID" ma:hidden="true" ma:internalName="GUID" ma:readOnly="false">
      <xsd:simpleType>
        <xsd:restriction base="dms:Unknown"/>
      </xsd:simpleType>
    </xsd:element>
    <xsd:element name="WorkflowVersion" ma:index="62" nillable="true" ma:displayName="Workflow Version" ma:hidden="true" ma:internalName="WorkflowVersion" ma:readOnly="false">
      <xsd:simpleType>
        <xsd:restriction base="dms:Unknown"/>
      </xsd:simpleType>
    </xsd:element>
    <xsd:element name="WorkflowInstanceID" ma:index="63" nillable="true" ma:displayName="Workflow Instance ID" ma:hidden="true" ma:internalName="WorkflowInstanceID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6" ma:displayName="Content Type"/>
        <xsd:element ref="dc:title" minOccurs="0" maxOccurs="1" ma:index="2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4aab54f8-6b1b-4068-aaf8-6afe0576127c" xsi:nil="true"/>
    <_x4e3b__x65e8_ xmlns="4aab54f8-6b1b-4068-aaf8-6afe0576127c">Nada Sorter Recipe Modify</_x4e3b__x65e8_>
    <Description xmlns="4aab54f8-6b1b-4068-aaf8-6afe0576127c" xsi:nil="true"/>
    <Owner xmlns="4aab54f8-6b1b-4068-aaf8-6afe0576127c" xsi:nil="true"/>
    <TemplateUrl xmlns="http://schemas.microsoft.com/sharepoint/v3" xsi:nil="true"/>
    <_ModerationStatus xmlns="http://schemas.microsoft.com/sharepoint/v3">0</_ModerationStatus>
    <ID xmlns="http://schemas.microsoft.com/sharepoint/v3" xsi:nil="true"/>
    <_ShortcutSiteId xmlns="http://schemas.microsoft.com/sharepoint/v3" xsi:nil="true"/>
    <_ShortcutWebId xmlns="http://schemas.microsoft.com/sharepoint/v3" xsi:nil="true"/>
    <Author xmlns="http://schemas.microsoft.com/sharepoint/v3">
      <UserInfo>
        <DisplayName/>
        <AccountId xsi:nil="true"/>
        <AccountType/>
      </UserInfo>
    </Author>
    <_IsCurrentVersion xmlns="http://schemas.microsoft.com/sharepoint/v3" xsi:nil="true"/>
    <GUID xmlns="http://schemas.microsoft.com/sharepoint/v3" xsi:nil="true"/>
    <_Level xmlns="http://schemas.microsoft.com/sharepoint/v3" xsi:nil="true"/>
    <WorkflowVersion xmlns="http://schemas.microsoft.com/sharepoint/v3" xsi:nil="true"/>
    <File_x0020_Type xmlns="http://schemas.microsoft.com/sharepoint/v3" xsi:nil="true"/>
    <ContentTypeId xmlns="http://schemas.microsoft.com/sharepoint/v3">0x010100AB522E669D0C164D979BB111D048F9C0</ContentTypeId>
    <_UIVersionString xmlns="http://schemas.microsoft.com/sharepoint/v3" xsi:nil="true"/>
    <SPSPlus_DocField1 xmlns="4aab54f8-6b1b-4068-aaf8-6afe0576127c" xsi:nil="true"/>
    <_CopySource xmlns="http://schemas.microsoft.com/sharepoint/v3" xsi:nil="true"/>
    <WorkflowInstanceID xmlns="http://schemas.microsoft.com/sharepoint/v3" xsi:nil="true"/>
    <SPSPlus_DocField2 xmlns="4aab54f8-6b1b-4068-aaf8-6afe0576127c" xsi:nil="true"/>
    <HTML_x0020_File_x0020_Type xmlns="http://schemas.microsoft.com/sharepoint/v3" xsi:nil="true"/>
    <SPSPlus_DocField3 xmlns="4aab54f8-6b1b-4068-aaf8-6afe0576127c" xsi:nil="true"/>
    <_ModerationComments xmlns="http://schemas.microsoft.com/sharepoint/v3" xsi:nil="true"/>
    <_SourceUrl xmlns="http://schemas.microsoft.com/sharepoint/v3" xsi:nil="true"/>
    <xd_Signature xmlns="http://schemas.microsoft.com/sharepoint/v3" xsi:nil="true"/>
    <owshiddenversion xmlns="http://schemas.microsoft.com/sharepoint/v3" xsi:nil="true"/>
    <Editor xmlns="http://schemas.microsoft.com/sharepoint/v3">
      <UserInfo>
        <DisplayName/>
        <AccountId xsi:nil="true"/>
        <AccountType/>
      </UserInfo>
    </Editor>
    <_ShortcutUrl xmlns="http://schemas.microsoft.com/sharepoint/v3">
      <Url xsi:nil="true"/>
      <Description xsi:nil="true"/>
    </_ShortcutUrl>
    <_ShortcutUniqueId xmlns="http://schemas.microsoft.com/sharepoint/v3" xsi:nil="true"/>
    <_HasCopyDestinations xmlns="http://schemas.microsoft.com/sharepoint/v3" xsi:nil="true"/>
    <InstanceID xmlns="http://schemas.microsoft.com/sharepoint/v3" xsi:nil="true"/>
    <xd_ProgID xmlns="http://schemas.microsoft.com/sharepoint/v3" xsi:nil="true"/>
    <ComplianceAssetId xmlns="http://schemas.microsoft.com/sharepoint/v3" xsi:nil="true"/>
    <AppAuthor xmlns="http://schemas.microsoft.com/sharepoint/v3" xsi:nil="true"/>
    <CheckoutUser xmlns="http://schemas.microsoft.com/sharepoint/v3">
      <UserInfo>
        <DisplayName/>
        <AccountId xsi:nil="true"/>
        <AccountType/>
      </UserInfo>
    </CheckoutUser>
    <Order xmlns="http://schemas.microsoft.com/sharepoint/v3">31000</Order>
    <_SharedFileIndex xmlns="http://schemas.microsoft.com/sharepoint/v3" xsi:nil="true"/>
    <AppEditor xmlns="http://schemas.microsoft.com/sharepoint/v3" xsi:nil="true"/>
    <_UIVersion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3F5AA7B-D186-4C74-8059-DA5560F17C42}"/>
</file>

<file path=customXml/itemProps2.xml><?xml version="1.0" encoding="utf-8"?>
<ds:datastoreItem xmlns:ds="http://schemas.openxmlformats.org/officeDocument/2006/customXml" ds:itemID="{40AA285D-8663-4F4C-BCAB-B27E11B53427}"/>
</file>

<file path=customXml/itemProps3.xml><?xml version="1.0" encoding="utf-8"?>
<ds:datastoreItem xmlns:ds="http://schemas.openxmlformats.org/officeDocument/2006/customXml" ds:itemID="{1EEAF5C2-9437-45B8-9C25-1D8B3D26409A}"/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495</TotalTime>
  <Words>550</Words>
  <Application>Microsoft Office PowerPoint</Application>
  <PresentationFormat>如螢幕大小 (4:3)</PresentationFormat>
  <Paragraphs>183</Paragraphs>
  <Slides>14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佈景主題1</vt:lpstr>
      <vt:lpstr>Nada Sorter Recipe Modify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Nada Sorter Recipe Modify</dc:title>
  <dc:creator>S220 WCLin15</dc:creator>
  <cp:lastModifiedBy>S220 WCLIN15</cp:lastModifiedBy>
  <cp:revision>22</cp:revision>
  <dcterms:created xsi:type="dcterms:W3CDTF">2006-08-16T00:00:00Z</dcterms:created>
  <dcterms:modified xsi:type="dcterms:W3CDTF">2020-06-16T21:10:41Z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0x010100F50CD258BBC88E43B57431BF1E856D6E</vt:lpwstr>
  </property>
  <property fmtid="{D5CDD505-2E9C-101B-9397-08002B2CF9AE}" pid="3" name="標題">
    <vt:lpwstr>Nada Sorter Recipe Modify</vt:lpwstr>
  </property>
</Properties>
</file>